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879750" y="1615300"/>
            <a:ext cx="1371300" cy="11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611725" y="1615300"/>
            <a:ext cx="1371300" cy="11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879750" y="3307800"/>
            <a:ext cx="1371300" cy="11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611725" y="3307800"/>
            <a:ext cx="1371300" cy="11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497325" y="3835350"/>
            <a:ext cx="6363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992375" y="3835350"/>
            <a:ext cx="6363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776625" y="3835350"/>
            <a:ext cx="6363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8291400" y="3835350"/>
            <a:ext cx="6363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