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79750" y="1615300"/>
            <a:ext cx="1371300" cy="11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611725" y="1615300"/>
            <a:ext cx="1371300" cy="11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79750" y="3307800"/>
            <a:ext cx="1371300" cy="11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11725" y="3307800"/>
            <a:ext cx="1371300" cy="11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497325" y="3835350"/>
            <a:ext cx="6363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992375" y="3835350"/>
            <a:ext cx="6363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776625" y="3835350"/>
            <a:ext cx="6363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291400" y="3835350"/>
            <a:ext cx="6363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">
                <a:solidFill>
                  <a:schemeClr val="dk2"/>
                </a:solidFill>
              </a:rPr>
              <a:t>Aquí va tu respuesta</a:t>
            </a:r>
            <a:endParaRPr sz="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