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/>
        </p:nvSpPr>
        <p:spPr>
          <a:xfrm>
            <a:off x="2743200" y="865625"/>
            <a:ext cx="963300" cy="231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 sz="600">
                <a:solidFill>
                  <a:schemeClr val="dk2"/>
                </a:solidFill>
              </a:rPr>
              <a:t>Aquí</a:t>
            </a:r>
            <a:r>
              <a:rPr lang="es" sz="600">
                <a:solidFill>
                  <a:schemeClr val="dk2"/>
                </a:solidFill>
              </a:rPr>
              <a:t> va tu respuesta</a:t>
            </a:r>
            <a:endParaRPr sz="600">
              <a:solidFill>
                <a:schemeClr val="dk2"/>
              </a:solidFill>
            </a:endParaRPr>
          </a:p>
        </p:txBody>
      </p:sp>
      <p:sp>
        <p:nvSpPr>
          <p:cNvPr id="55" name="Google Shape;55;p13"/>
          <p:cNvSpPr txBox="1"/>
          <p:nvPr/>
        </p:nvSpPr>
        <p:spPr>
          <a:xfrm>
            <a:off x="3784100" y="865625"/>
            <a:ext cx="963300" cy="231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 sz="600">
                <a:solidFill>
                  <a:schemeClr val="dk2"/>
                </a:solidFill>
              </a:rPr>
              <a:t>Aquí va tu respuesta</a:t>
            </a:r>
            <a:endParaRPr sz="600">
              <a:solidFill>
                <a:schemeClr val="dk2"/>
              </a:solidFill>
            </a:endParaRPr>
          </a:p>
        </p:txBody>
      </p:sp>
      <p:sp>
        <p:nvSpPr>
          <p:cNvPr id="56" name="Google Shape;56;p13"/>
          <p:cNvSpPr txBox="1"/>
          <p:nvPr/>
        </p:nvSpPr>
        <p:spPr>
          <a:xfrm>
            <a:off x="4825000" y="865625"/>
            <a:ext cx="963300" cy="231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 sz="600">
                <a:solidFill>
                  <a:schemeClr val="dk2"/>
                </a:solidFill>
              </a:rPr>
              <a:t>Aquí va tu respuesta</a:t>
            </a:r>
            <a:endParaRPr sz="600">
              <a:solidFill>
                <a:schemeClr val="dk2"/>
              </a:solidFill>
            </a:endParaRPr>
          </a:p>
        </p:txBody>
      </p:sp>
      <p:sp>
        <p:nvSpPr>
          <p:cNvPr id="57" name="Google Shape;57;p13"/>
          <p:cNvSpPr txBox="1"/>
          <p:nvPr/>
        </p:nvSpPr>
        <p:spPr>
          <a:xfrm>
            <a:off x="5926400" y="865625"/>
            <a:ext cx="963300" cy="231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 sz="600">
                <a:solidFill>
                  <a:schemeClr val="dk2"/>
                </a:solidFill>
              </a:rPr>
              <a:t>Aquí va tu respuesta</a:t>
            </a:r>
            <a:endParaRPr sz="600">
              <a:solidFill>
                <a:schemeClr val="dk2"/>
              </a:solidFill>
            </a:endParaRPr>
          </a:p>
        </p:txBody>
      </p:sp>
      <p:sp>
        <p:nvSpPr>
          <p:cNvPr id="58" name="Google Shape;58;p13"/>
          <p:cNvSpPr txBox="1"/>
          <p:nvPr/>
        </p:nvSpPr>
        <p:spPr>
          <a:xfrm>
            <a:off x="6967300" y="865625"/>
            <a:ext cx="963300" cy="231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 sz="600">
                <a:solidFill>
                  <a:schemeClr val="dk2"/>
                </a:solidFill>
              </a:rPr>
              <a:t>Aquí va tu respuesta</a:t>
            </a:r>
            <a:endParaRPr sz="600">
              <a:solidFill>
                <a:schemeClr val="dk2"/>
              </a:solidFill>
            </a:endParaRPr>
          </a:p>
        </p:txBody>
      </p:sp>
      <p:sp>
        <p:nvSpPr>
          <p:cNvPr id="59" name="Google Shape;59;p13"/>
          <p:cNvSpPr txBox="1"/>
          <p:nvPr/>
        </p:nvSpPr>
        <p:spPr>
          <a:xfrm>
            <a:off x="8008200" y="865625"/>
            <a:ext cx="963300" cy="231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 sz="600">
                <a:solidFill>
                  <a:schemeClr val="dk2"/>
                </a:solidFill>
              </a:rPr>
              <a:t>Aquí va tu respuesta</a:t>
            </a:r>
            <a:endParaRPr sz="600">
              <a:solidFill>
                <a:schemeClr val="dk2"/>
              </a:solidFill>
            </a:endParaRPr>
          </a:p>
        </p:txBody>
      </p:sp>
      <p:sp>
        <p:nvSpPr>
          <p:cNvPr id="60" name="Google Shape;60;p13"/>
          <p:cNvSpPr txBox="1"/>
          <p:nvPr/>
        </p:nvSpPr>
        <p:spPr>
          <a:xfrm>
            <a:off x="2743200" y="1195725"/>
            <a:ext cx="963300" cy="231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 sz="600">
                <a:solidFill>
                  <a:schemeClr val="dk2"/>
                </a:solidFill>
              </a:rPr>
              <a:t>Aquí va tu respuesta</a:t>
            </a:r>
            <a:endParaRPr sz="600">
              <a:solidFill>
                <a:schemeClr val="dk2"/>
              </a:solidFill>
            </a:endParaRPr>
          </a:p>
        </p:txBody>
      </p:sp>
      <p:sp>
        <p:nvSpPr>
          <p:cNvPr id="61" name="Google Shape;61;p13"/>
          <p:cNvSpPr txBox="1"/>
          <p:nvPr/>
        </p:nvSpPr>
        <p:spPr>
          <a:xfrm>
            <a:off x="3784100" y="1195725"/>
            <a:ext cx="963300" cy="231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 sz="600">
                <a:solidFill>
                  <a:schemeClr val="dk2"/>
                </a:solidFill>
              </a:rPr>
              <a:t>Aquí va tu respuesta</a:t>
            </a:r>
            <a:endParaRPr sz="600">
              <a:solidFill>
                <a:schemeClr val="dk2"/>
              </a:solidFill>
            </a:endParaRPr>
          </a:p>
        </p:txBody>
      </p:sp>
      <p:sp>
        <p:nvSpPr>
          <p:cNvPr id="62" name="Google Shape;62;p13"/>
          <p:cNvSpPr txBox="1"/>
          <p:nvPr/>
        </p:nvSpPr>
        <p:spPr>
          <a:xfrm>
            <a:off x="4825000" y="1195725"/>
            <a:ext cx="963300" cy="231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 sz="600">
                <a:solidFill>
                  <a:schemeClr val="dk2"/>
                </a:solidFill>
              </a:rPr>
              <a:t>Aquí va tu respuesta</a:t>
            </a:r>
            <a:endParaRPr sz="600">
              <a:solidFill>
                <a:schemeClr val="dk2"/>
              </a:solidFill>
            </a:endParaRPr>
          </a:p>
        </p:txBody>
      </p:sp>
      <p:sp>
        <p:nvSpPr>
          <p:cNvPr id="63" name="Google Shape;63;p13"/>
          <p:cNvSpPr txBox="1"/>
          <p:nvPr/>
        </p:nvSpPr>
        <p:spPr>
          <a:xfrm>
            <a:off x="5926400" y="1195725"/>
            <a:ext cx="963300" cy="231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 sz="600">
                <a:solidFill>
                  <a:schemeClr val="dk2"/>
                </a:solidFill>
              </a:rPr>
              <a:t>Aquí va tu respuesta</a:t>
            </a:r>
            <a:endParaRPr sz="600">
              <a:solidFill>
                <a:schemeClr val="dk2"/>
              </a:solidFill>
            </a:endParaRPr>
          </a:p>
        </p:txBody>
      </p:sp>
      <p:sp>
        <p:nvSpPr>
          <p:cNvPr id="64" name="Google Shape;64;p13"/>
          <p:cNvSpPr txBox="1"/>
          <p:nvPr/>
        </p:nvSpPr>
        <p:spPr>
          <a:xfrm>
            <a:off x="6967300" y="1195725"/>
            <a:ext cx="963300" cy="231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 sz="600">
                <a:solidFill>
                  <a:schemeClr val="dk2"/>
                </a:solidFill>
              </a:rPr>
              <a:t>Aquí va tu respuesta</a:t>
            </a:r>
            <a:endParaRPr sz="600">
              <a:solidFill>
                <a:schemeClr val="dk2"/>
              </a:solidFill>
            </a:endParaRPr>
          </a:p>
        </p:txBody>
      </p:sp>
      <p:sp>
        <p:nvSpPr>
          <p:cNvPr id="65" name="Google Shape;65;p13"/>
          <p:cNvSpPr txBox="1"/>
          <p:nvPr/>
        </p:nvSpPr>
        <p:spPr>
          <a:xfrm>
            <a:off x="8008200" y="1195725"/>
            <a:ext cx="963300" cy="231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 sz="600">
                <a:solidFill>
                  <a:schemeClr val="dk2"/>
                </a:solidFill>
              </a:rPr>
              <a:t>Aquí va tu respuesta</a:t>
            </a:r>
            <a:endParaRPr sz="600">
              <a:solidFill>
                <a:schemeClr val="dk2"/>
              </a:solidFill>
            </a:endParaRPr>
          </a:p>
        </p:txBody>
      </p:sp>
      <p:sp>
        <p:nvSpPr>
          <p:cNvPr id="66" name="Google Shape;66;p13"/>
          <p:cNvSpPr txBox="1"/>
          <p:nvPr/>
        </p:nvSpPr>
        <p:spPr>
          <a:xfrm>
            <a:off x="2743200" y="1575200"/>
            <a:ext cx="963300" cy="231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 sz="600">
                <a:solidFill>
                  <a:schemeClr val="dk2"/>
                </a:solidFill>
              </a:rPr>
              <a:t>Aquí va tu respuesta</a:t>
            </a:r>
            <a:endParaRPr sz="600">
              <a:solidFill>
                <a:schemeClr val="dk2"/>
              </a:solidFill>
            </a:endParaRPr>
          </a:p>
        </p:txBody>
      </p:sp>
      <p:sp>
        <p:nvSpPr>
          <p:cNvPr id="67" name="Google Shape;67;p13"/>
          <p:cNvSpPr txBox="1"/>
          <p:nvPr/>
        </p:nvSpPr>
        <p:spPr>
          <a:xfrm>
            <a:off x="3784100" y="1575200"/>
            <a:ext cx="963300" cy="231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 sz="600">
                <a:solidFill>
                  <a:schemeClr val="dk2"/>
                </a:solidFill>
              </a:rPr>
              <a:t>Aquí va tu respuesta</a:t>
            </a:r>
            <a:endParaRPr sz="600">
              <a:solidFill>
                <a:schemeClr val="dk2"/>
              </a:solidFill>
            </a:endParaRPr>
          </a:p>
        </p:txBody>
      </p:sp>
      <p:sp>
        <p:nvSpPr>
          <p:cNvPr id="68" name="Google Shape;68;p13"/>
          <p:cNvSpPr txBox="1"/>
          <p:nvPr/>
        </p:nvSpPr>
        <p:spPr>
          <a:xfrm>
            <a:off x="4825000" y="1575200"/>
            <a:ext cx="963300" cy="231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 sz="600">
                <a:solidFill>
                  <a:schemeClr val="dk2"/>
                </a:solidFill>
              </a:rPr>
              <a:t>Aquí va tu respuesta</a:t>
            </a:r>
            <a:endParaRPr sz="600">
              <a:solidFill>
                <a:schemeClr val="dk2"/>
              </a:solidFill>
            </a:endParaRPr>
          </a:p>
        </p:txBody>
      </p:sp>
      <p:sp>
        <p:nvSpPr>
          <p:cNvPr id="69" name="Google Shape;69;p13"/>
          <p:cNvSpPr txBox="1"/>
          <p:nvPr/>
        </p:nvSpPr>
        <p:spPr>
          <a:xfrm>
            <a:off x="5926400" y="1575200"/>
            <a:ext cx="963300" cy="231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 sz="600">
                <a:solidFill>
                  <a:schemeClr val="dk2"/>
                </a:solidFill>
              </a:rPr>
              <a:t>Aquí va tu respuesta</a:t>
            </a:r>
            <a:endParaRPr sz="600">
              <a:solidFill>
                <a:schemeClr val="dk2"/>
              </a:solidFill>
            </a:endParaRPr>
          </a:p>
        </p:txBody>
      </p:sp>
      <p:sp>
        <p:nvSpPr>
          <p:cNvPr id="70" name="Google Shape;70;p13"/>
          <p:cNvSpPr txBox="1"/>
          <p:nvPr/>
        </p:nvSpPr>
        <p:spPr>
          <a:xfrm>
            <a:off x="6967300" y="1575200"/>
            <a:ext cx="963300" cy="231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 sz="600">
                <a:solidFill>
                  <a:schemeClr val="dk2"/>
                </a:solidFill>
              </a:rPr>
              <a:t>Aquí va tu respuesta</a:t>
            </a:r>
            <a:endParaRPr sz="600">
              <a:solidFill>
                <a:schemeClr val="dk2"/>
              </a:solidFill>
            </a:endParaRPr>
          </a:p>
        </p:txBody>
      </p:sp>
      <p:sp>
        <p:nvSpPr>
          <p:cNvPr id="71" name="Google Shape;71;p13"/>
          <p:cNvSpPr txBox="1"/>
          <p:nvPr/>
        </p:nvSpPr>
        <p:spPr>
          <a:xfrm>
            <a:off x="8008200" y="1575200"/>
            <a:ext cx="963300" cy="231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 sz="600">
                <a:solidFill>
                  <a:schemeClr val="dk2"/>
                </a:solidFill>
              </a:rPr>
              <a:t>Aquí va tu respuesta</a:t>
            </a:r>
            <a:endParaRPr sz="600">
              <a:solidFill>
                <a:schemeClr val="dk2"/>
              </a:solidFill>
            </a:endParaRPr>
          </a:p>
        </p:txBody>
      </p:sp>
      <p:sp>
        <p:nvSpPr>
          <p:cNvPr id="72" name="Google Shape;72;p13"/>
          <p:cNvSpPr txBox="1"/>
          <p:nvPr/>
        </p:nvSpPr>
        <p:spPr>
          <a:xfrm>
            <a:off x="2734850" y="2284775"/>
            <a:ext cx="963300" cy="231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 sz="600">
                <a:solidFill>
                  <a:schemeClr val="dk2"/>
                </a:solidFill>
              </a:rPr>
              <a:t>Aquí va tu respuesta</a:t>
            </a:r>
            <a:endParaRPr sz="600">
              <a:solidFill>
                <a:schemeClr val="dk2"/>
              </a:solidFill>
            </a:endParaRPr>
          </a:p>
        </p:txBody>
      </p:sp>
      <p:sp>
        <p:nvSpPr>
          <p:cNvPr id="73" name="Google Shape;73;p13"/>
          <p:cNvSpPr txBox="1"/>
          <p:nvPr/>
        </p:nvSpPr>
        <p:spPr>
          <a:xfrm>
            <a:off x="3775750" y="2284775"/>
            <a:ext cx="963300" cy="231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 sz="600">
                <a:solidFill>
                  <a:schemeClr val="dk2"/>
                </a:solidFill>
              </a:rPr>
              <a:t>Aquí va tu respuesta</a:t>
            </a:r>
            <a:endParaRPr sz="600">
              <a:solidFill>
                <a:schemeClr val="dk2"/>
              </a:solidFill>
            </a:endParaRPr>
          </a:p>
        </p:txBody>
      </p:sp>
      <p:sp>
        <p:nvSpPr>
          <p:cNvPr id="74" name="Google Shape;74;p13"/>
          <p:cNvSpPr txBox="1"/>
          <p:nvPr/>
        </p:nvSpPr>
        <p:spPr>
          <a:xfrm>
            <a:off x="4816650" y="2284775"/>
            <a:ext cx="963300" cy="231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 sz="600">
                <a:solidFill>
                  <a:schemeClr val="dk2"/>
                </a:solidFill>
              </a:rPr>
              <a:t>Aquí va tu respuesta</a:t>
            </a:r>
            <a:endParaRPr sz="600">
              <a:solidFill>
                <a:schemeClr val="dk2"/>
              </a:solidFill>
            </a:endParaRPr>
          </a:p>
        </p:txBody>
      </p:sp>
      <p:sp>
        <p:nvSpPr>
          <p:cNvPr id="75" name="Google Shape;75;p13"/>
          <p:cNvSpPr txBox="1"/>
          <p:nvPr/>
        </p:nvSpPr>
        <p:spPr>
          <a:xfrm>
            <a:off x="5918050" y="2284775"/>
            <a:ext cx="963300" cy="231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 sz="600">
                <a:solidFill>
                  <a:schemeClr val="dk2"/>
                </a:solidFill>
              </a:rPr>
              <a:t>Aquí va tu respuesta</a:t>
            </a:r>
            <a:endParaRPr sz="600">
              <a:solidFill>
                <a:schemeClr val="dk2"/>
              </a:solidFill>
            </a:endParaRPr>
          </a:p>
        </p:txBody>
      </p:sp>
      <p:sp>
        <p:nvSpPr>
          <p:cNvPr id="76" name="Google Shape;76;p13"/>
          <p:cNvSpPr txBox="1"/>
          <p:nvPr/>
        </p:nvSpPr>
        <p:spPr>
          <a:xfrm>
            <a:off x="6958950" y="2284775"/>
            <a:ext cx="963300" cy="231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 sz="600">
                <a:solidFill>
                  <a:schemeClr val="dk2"/>
                </a:solidFill>
              </a:rPr>
              <a:t>Aquí va tu respuesta</a:t>
            </a:r>
            <a:endParaRPr sz="600">
              <a:solidFill>
                <a:schemeClr val="dk2"/>
              </a:solidFill>
            </a:endParaRPr>
          </a:p>
        </p:txBody>
      </p:sp>
      <p:sp>
        <p:nvSpPr>
          <p:cNvPr id="77" name="Google Shape;77;p13"/>
          <p:cNvSpPr txBox="1"/>
          <p:nvPr/>
        </p:nvSpPr>
        <p:spPr>
          <a:xfrm>
            <a:off x="7999850" y="2284775"/>
            <a:ext cx="963300" cy="231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 sz="600">
                <a:solidFill>
                  <a:schemeClr val="dk2"/>
                </a:solidFill>
              </a:rPr>
              <a:t>Aquí va tu respuesta</a:t>
            </a:r>
            <a:endParaRPr sz="600">
              <a:solidFill>
                <a:schemeClr val="dk2"/>
              </a:solidFill>
            </a:endParaRPr>
          </a:p>
        </p:txBody>
      </p:sp>
      <p:sp>
        <p:nvSpPr>
          <p:cNvPr id="78" name="Google Shape;78;p13"/>
          <p:cNvSpPr txBox="1"/>
          <p:nvPr/>
        </p:nvSpPr>
        <p:spPr>
          <a:xfrm>
            <a:off x="2689800" y="2644500"/>
            <a:ext cx="963300" cy="231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 sz="600">
                <a:solidFill>
                  <a:schemeClr val="dk2"/>
                </a:solidFill>
              </a:rPr>
              <a:t>Aquí va tu respuesta</a:t>
            </a:r>
            <a:endParaRPr sz="600">
              <a:solidFill>
                <a:schemeClr val="dk2"/>
              </a:solidFill>
            </a:endParaRPr>
          </a:p>
        </p:txBody>
      </p:sp>
      <p:sp>
        <p:nvSpPr>
          <p:cNvPr id="79" name="Google Shape;79;p13"/>
          <p:cNvSpPr txBox="1"/>
          <p:nvPr/>
        </p:nvSpPr>
        <p:spPr>
          <a:xfrm>
            <a:off x="3730700" y="2644500"/>
            <a:ext cx="963300" cy="231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 sz="600">
                <a:solidFill>
                  <a:schemeClr val="dk2"/>
                </a:solidFill>
              </a:rPr>
              <a:t>Aquí va tu respuesta</a:t>
            </a:r>
            <a:endParaRPr sz="600">
              <a:solidFill>
                <a:schemeClr val="dk2"/>
              </a:solidFill>
            </a:endParaRPr>
          </a:p>
        </p:txBody>
      </p:sp>
      <p:sp>
        <p:nvSpPr>
          <p:cNvPr id="80" name="Google Shape;80;p13"/>
          <p:cNvSpPr txBox="1"/>
          <p:nvPr/>
        </p:nvSpPr>
        <p:spPr>
          <a:xfrm>
            <a:off x="4771600" y="2644500"/>
            <a:ext cx="963300" cy="231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 sz="600">
                <a:solidFill>
                  <a:schemeClr val="dk2"/>
                </a:solidFill>
              </a:rPr>
              <a:t>Aquí va tu respuesta</a:t>
            </a:r>
            <a:endParaRPr sz="600">
              <a:solidFill>
                <a:schemeClr val="dk2"/>
              </a:solidFill>
            </a:endParaRPr>
          </a:p>
        </p:txBody>
      </p:sp>
      <p:sp>
        <p:nvSpPr>
          <p:cNvPr id="81" name="Google Shape;81;p13"/>
          <p:cNvSpPr txBox="1"/>
          <p:nvPr/>
        </p:nvSpPr>
        <p:spPr>
          <a:xfrm>
            <a:off x="5873000" y="2644500"/>
            <a:ext cx="963300" cy="231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 sz="600">
                <a:solidFill>
                  <a:schemeClr val="dk2"/>
                </a:solidFill>
              </a:rPr>
              <a:t>Aquí va tu respuesta</a:t>
            </a:r>
            <a:endParaRPr sz="600">
              <a:solidFill>
                <a:schemeClr val="dk2"/>
              </a:solidFill>
            </a:endParaRPr>
          </a:p>
        </p:txBody>
      </p:sp>
      <p:sp>
        <p:nvSpPr>
          <p:cNvPr id="82" name="Google Shape;82;p13"/>
          <p:cNvSpPr txBox="1"/>
          <p:nvPr/>
        </p:nvSpPr>
        <p:spPr>
          <a:xfrm>
            <a:off x="6913900" y="2644500"/>
            <a:ext cx="963300" cy="231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 sz="600">
                <a:solidFill>
                  <a:schemeClr val="dk2"/>
                </a:solidFill>
              </a:rPr>
              <a:t>Aquí va tu respuesta</a:t>
            </a:r>
            <a:endParaRPr sz="600">
              <a:solidFill>
                <a:schemeClr val="dk2"/>
              </a:solidFill>
            </a:endParaRPr>
          </a:p>
        </p:txBody>
      </p:sp>
      <p:sp>
        <p:nvSpPr>
          <p:cNvPr id="83" name="Google Shape;83;p13"/>
          <p:cNvSpPr txBox="1"/>
          <p:nvPr/>
        </p:nvSpPr>
        <p:spPr>
          <a:xfrm>
            <a:off x="7954800" y="2644500"/>
            <a:ext cx="963300" cy="231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 sz="600">
                <a:solidFill>
                  <a:schemeClr val="dk2"/>
                </a:solidFill>
              </a:rPr>
              <a:t>Aquí va tu respuesta</a:t>
            </a:r>
            <a:endParaRPr sz="600">
              <a:solidFill>
                <a:schemeClr val="dk2"/>
              </a:solidFill>
            </a:endParaRPr>
          </a:p>
        </p:txBody>
      </p:sp>
      <p:sp>
        <p:nvSpPr>
          <p:cNvPr id="84" name="Google Shape;84;p13"/>
          <p:cNvSpPr txBox="1"/>
          <p:nvPr/>
        </p:nvSpPr>
        <p:spPr>
          <a:xfrm>
            <a:off x="2734850" y="3063450"/>
            <a:ext cx="963300" cy="231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 sz="600">
                <a:solidFill>
                  <a:schemeClr val="dk2"/>
                </a:solidFill>
              </a:rPr>
              <a:t>Aquí va tu respuesta</a:t>
            </a:r>
            <a:endParaRPr sz="600">
              <a:solidFill>
                <a:schemeClr val="dk2"/>
              </a:solidFill>
            </a:endParaRPr>
          </a:p>
        </p:txBody>
      </p:sp>
      <p:sp>
        <p:nvSpPr>
          <p:cNvPr id="85" name="Google Shape;85;p13"/>
          <p:cNvSpPr txBox="1"/>
          <p:nvPr/>
        </p:nvSpPr>
        <p:spPr>
          <a:xfrm>
            <a:off x="3775750" y="3063450"/>
            <a:ext cx="963300" cy="231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 sz="600">
                <a:solidFill>
                  <a:schemeClr val="dk2"/>
                </a:solidFill>
              </a:rPr>
              <a:t>Aquí va tu respuesta</a:t>
            </a:r>
            <a:endParaRPr sz="600">
              <a:solidFill>
                <a:schemeClr val="dk2"/>
              </a:solidFill>
            </a:endParaRPr>
          </a:p>
        </p:txBody>
      </p:sp>
      <p:sp>
        <p:nvSpPr>
          <p:cNvPr id="86" name="Google Shape;86;p13"/>
          <p:cNvSpPr txBox="1"/>
          <p:nvPr/>
        </p:nvSpPr>
        <p:spPr>
          <a:xfrm>
            <a:off x="4816650" y="3063450"/>
            <a:ext cx="963300" cy="231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 sz="600">
                <a:solidFill>
                  <a:schemeClr val="dk2"/>
                </a:solidFill>
              </a:rPr>
              <a:t>Aquí va tu respuesta</a:t>
            </a:r>
            <a:endParaRPr sz="600">
              <a:solidFill>
                <a:schemeClr val="dk2"/>
              </a:solidFill>
            </a:endParaRPr>
          </a:p>
        </p:txBody>
      </p:sp>
      <p:sp>
        <p:nvSpPr>
          <p:cNvPr id="87" name="Google Shape;87;p13"/>
          <p:cNvSpPr txBox="1"/>
          <p:nvPr/>
        </p:nvSpPr>
        <p:spPr>
          <a:xfrm>
            <a:off x="5918050" y="3063450"/>
            <a:ext cx="963300" cy="231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 sz="600">
                <a:solidFill>
                  <a:schemeClr val="dk2"/>
                </a:solidFill>
              </a:rPr>
              <a:t>Aquí va tu respuesta</a:t>
            </a:r>
            <a:endParaRPr sz="600">
              <a:solidFill>
                <a:schemeClr val="dk2"/>
              </a:solidFill>
            </a:endParaRPr>
          </a:p>
        </p:txBody>
      </p:sp>
      <p:sp>
        <p:nvSpPr>
          <p:cNvPr id="88" name="Google Shape;88;p13"/>
          <p:cNvSpPr txBox="1"/>
          <p:nvPr/>
        </p:nvSpPr>
        <p:spPr>
          <a:xfrm>
            <a:off x="6958950" y="3063450"/>
            <a:ext cx="963300" cy="231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 sz="600">
                <a:solidFill>
                  <a:schemeClr val="dk2"/>
                </a:solidFill>
              </a:rPr>
              <a:t>Aquí va tu respuesta</a:t>
            </a:r>
            <a:endParaRPr sz="600">
              <a:solidFill>
                <a:schemeClr val="dk2"/>
              </a:solidFill>
            </a:endParaRPr>
          </a:p>
        </p:txBody>
      </p:sp>
      <p:sp>
        <p:nvSpPr>
          <p:cNvPr id="89" name="Google Shape;89;p13"/>
          <p:cNvSpPr txBox="1"/>
          <p:nvPr/>
        </p:nvSpPr>
        <p:spPr>
          <a:xfrm>
            <a:off x="7999850" y="3063450"/>
            <a:ext cx="963300" cy="231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 sz="600">
                <a:solidFill>
                  <a:schemeClr val="dk2"/>
                </a:solidFill>
              </a:rPr>
              <a:t>Aquí va tu respuesta</a:t>
            </a:r>
            <a:endParaRPr sz="600">
              <a:solidFill>
                <a:schemeClr val="dk2"/>
              </a:solidFill>
            </a:endParaRPr>
          </a:p>
        </p:txBody>
      </p:sp>
      <p:sp>
        <p:nvSpPr>
          <p:cNvPr id="90" name="Google Shape;90;p13"/>
          <p:cNvSpPr txBox="1"/>
          <p:nvPr/>
        </p:nvSpPr>
        <p:spPr>
          <a:xfrm>
            <a:off x="2734850" y="3433025"/>
            <a:ext cx="963300" cy="231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 sz="600">
                <a:solidFill>
                  <a:schemeClr val="dk2"/>
                </a:solidFill>
              </a:rPr>
              <a:t>Aquí va tu respuesta</a:t>
            </a:r>
            <a:endParaRPr sz="600">
              <a:solidFill>
                <a:schemeClr val="dk2"/>
              </a:solidFill>
            </a:endParaRPr>
          </a:p>
        </p:txBody>
      </p:sp>
      <p:sp>
        <p:nvSpPr>
          <p:cNvPr id="91" name="Google Shape;91;p13"/>
          <p:cNvSpPr txBox="1"/>
          <p:nvPr/>
        </p:nvSpPr>
        <p:spPr>
          <a:xfrm>
            <a:off x="3775750" y="3433025"/>
            <a:ext cx="963300" cy="231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 sz="600">
                <a:solidFill>
                  <a:schemeClr val="dk2"/>
                </a:solidFill>
              </a:rPr>
              <a:t>Aquí va tu respuesta</a:t>
            </a:r>
            <a:endParaRPr sz="600">
              <a:solidFill>
                <a:schemeClr val="dk2"/>
              </a:solidFill>
            </a:endParaRPr>
          </a:p>
        </p:txBody>
      </p:sp>
      <p:sp>
        <p:nvSpPr>
          <p:cNvPr id="92" name="Google Shape;92;p13"/>
          <p:cNvSpPr txBox="1"/>
          <p:nvPr/>
        </p:nvSpPr>
        <p:spPr>
          <a:xfrm>
            <a:off x="4816650" y="3433025"/>
            <a:ext cx="963300" cy="231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 sz="600">
                <a:solidFill>
                  <a:schemeClr val="dk2"/>
                </a:solidFill>
              </a:rPr>
              <a:t>Aquí va tu respuesta</a:t>
            </a:r>
            <a:endParaRPr sz="600">
              <a:solidFill>
                <a:schemeClr val="dk2"/>
              </a:solidFill>
            </a:endParaRPr>
          </a:p>
        </p:txBody>
      </p:sp>
      <p:sp>
        <p:nvSpPr>
          <p:cNvPr id="93" name="Google Shape;93;p13"/>
          <p:cNvSpPr txBox="1"/>
          <p:nvPr/>
        </p:nvSpPr>
        <p:spPr>
          <a:xfrm>
            <a:off x="5918050" y="3433025"/>
            <a:ext cx="963300" cy="231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 sz="600">
                <a:solidFill>
                  <a:schemeClr val="dk2"/>
                </a:solidFill>
              </a:rPr>
              <a:t>Aquí va tu respuesta</a:t>
            </a:r>
            <a:endParaRPr sz="600">
              <a:solidFill>
                <a:schemeClr val="dk2"/>
              </a:solidFill>
            </a:endParaRPr>
          </a:p>
        </p:txBody>
      </p:sp>
      <p:sp>
        <p:nvSpPr>
          <p:cNvPr id="94" name="Google Shape;94;p13"/>
          <p:cNvSpPr txBox="1"/>
          <p:nvPr/>
        </p:nvSpPr>
        <p:spPr>
          <a:xfrm>
            <a:off x="6958950" y="3433025"/>
            <a:ext cx="963300" cy="231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 sz="600">
                <a:solidFill>
                  <a:schemeClr val="dk2"/>
                </a:solidFill>
              </a:rPr>
              <a:t>Aquí va tu respuesta</a:t>
            </a:r>
            <a:endParaRPr sz="600">
              <a:solidFill>
                <a:schemeClr val="dk2"/>
              </a:solidFill>
            </a:endParaRPr>
          </a:p>
        </p:txBody>
      </p:sp>
      <p:sp>
        <p:nvSpPr>
          <p:cNvPr id="95" name="Google Shape;95;p13"/>
          <p:cNvSpPr txBox="1"/>
          <p:nvPr/>
        </p:nvSpPr>
        <p:spPr>
          <a:xfrm>
            <a:off x="7999850" y="3433025"/>
            <a:ext cx="963300" cy="231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 sz="600">
                <a:solidFill>
                  <a:schemeClr val="dk2"/>
                </a:solidFill>
              </a:rPr>
              <a:t>Aquí va tu respuesta</a:t>
            </a:r>
            <a:endParaRPr sz="600">
              <a:solidFill>
                <a:schemeClr val="dk2"/>
              </a:solidFill>
            </a:endParaRPr>
          </a:p>
        </p:txBody>
      </p:sp>
      <p:sp>
        <p:nvSpPr>
          <p:cNvPr id="96" name="Google Shape;96;p13"/>
          <p:cNvSpPr txBox="1"/>
          <p:nvPr/>
        </p:nvSpPr>
        <p:spPr>
          <a:xfrm>
            <a:off x="2734850" y="3790000"/>
            <a:ext cx="963300" cy="231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 sz="600">
                <a:solidFill>
                  <a:schemeClr val="dk2"/>
                </a:solidFill>
              </a:rPr>
              <a:t>Aquí va tu respuesta</a:t>
            </a:r>
            <a:endParaRPr sz="600">
              <a:solidFill>
                <a:schemeClr val="dk2"/>
              </a:solidFill>
            </a:endParaRPr>
          </a:p>
        </p:txBody>
      </p:sp>
      <p:sp>
        <p:nvSpPr>
          <p:cNvPr id="97" name="Google Shape;97;p13"/>
          <p:cNvSpPr txBox="1"/>
          <p:nvPr/>
        </p:nvSpPr>
        <p:spPr>
          <a:xfrm>
            <a:off x="3775750" y="3790000"/>
            <a:ext cx="963300" cy="231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 sz="600">
                <a:solidFill>
                  <a:schemeClr val="dk2"/>
                </a:solidFill>
              </a:rPr>
              <a:t>Aquí va tu respuesta</a:t>
            </a:r>
            <a:endParaRPr sz="600">
              <a:solidFill>
                <a:schemeClr val="dk2"/>
              </a:solidFill>
            </a:endParaRPr>
          </a:p>
        </p:txBody>
      </p:sp>
      <p:sp>
        <p:nvSpPr>
          <p:cNvPr id="98" name="Google Shape;98;p13"/>
          <p:cNvSpPr txBox="1"/>
          <p:nvPr/>
        </p:nvSpPr>
        <p:spPr>
          <a:xfrm>
            <a:off x="4816650" y="3790000"/>
            <a:ext cx="963300" cy="231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 sz="600">
                <a:solidFill>
                  <a:schemeClr val="dk2"/>
                </a:solidFill>
              </a:rPr>
              <a:t>Aquí va tu respuesta</a:t>
            </a:r>
            <a:endParaRPr sz="600">
              <a:solidFill>
                <a:schemeClr val="dk2"/>
              </a:solidFill>
            </a:endParaRPr>
          </a:p>
        </p:txBody>
      </p:sp>
      <p:sp>
        <p:nvSpPr>
          <p:cNvPr id="99" name="Google Shape;99;p13"/>
          <p:cNvSpPr txBox="1"/>
          <p:nvPr/>
        </p:nvSpPr>
        <p:spPr>
          <a:xfrm>
            <a:off x="5918050" y="3790000"/>
            <a:ext cx="963300" cy="231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 sz="600">
                <a:solidFill>
                  <a:schemeClr val="dk2"/>
                </a:solidFill>
              </a:rPr>
              <a:t>Aquí va tu respuesta</a:t>
            </a:r>
            <a:endParaRPr sz="600">
              <a:solidFill>
                <a:schemeClr val="dk2"/>
              </a:solidFill>
            </a:endParaRPr>
          </a:p>
        </p:txBody>
      </p:sp>
      <p:sp>
        <p:nvSpPr>
          <p:cNvPr id="100" name="Google Shape;100;p13"/>
          <p:cNvSpPr txBox="1"/>
          <p:nvPr/>
        </p:nvSpPr>
        <p:spPr>
          <a:xfrm>
            <a:off x="6958950" y="3790000"/>
            <a:ext cx="963300" cy="231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 sz="600">
                <a:solidFill>
                  <a:schemeClr val="dk2"/>
                </a:solidFill>
              </a:rPr>
              <a:t>Aquí va tu respuesta</a:t>
            </a:r>
            <a:endParaRPr sz="600">
              <a:solidFill>
                <a:schemeClr val="dk2"/>
              </a:solidFill>
            </a:endParaRPr>
          </a:p>
        </p:txBody>
      </p:sp>
      <p:sp>
        <p:nvSpPr>
          <p:cNvPr id="101" name="Google Shape;101;p13"/>
          <p:cNvSpPr txBox="1"/>
          <p:nvPr/>
        </p:nvSpPr>
        <p:spPr>
          <a:xfrm>
            <a:off x="7999850" y="3790000"/>
            <a:ext cx="963300" cy="231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 sz="600">
                <a:solidFill>
                  <a:schemeClr val="dk2"/>
                </a:solidFill>
              </a:rPr>
              <a:t>Aquí va tu respuesta</a:t>
            </a:r>
            <a:endParaRPr sz="600">
              <a:solidFill>
                <a:schemeClr val="dk2"/>
              </a:solidFill>
            </a:endParaRPr>
          </a:p>
        </p:txBody>
      </p:sp>
      <p:sp>
        <p:nvSpPr>
          <p:cNvPr id="102" name="Google Shape;102;p13"/>
          <p:cNvSpPr txBox="1"/>
          <p:nvPr/>
        </p:nvSpPr>
        <p:spPr>
          <a:xfrm>
            <a:off x="2743200" y="4146975"/>
            <a:ext cx="963300" cy="231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 sz="600">
                <a:solidFill>
                  <a:schemeClr val="dk2"/>
                </a:solidFill>
              </a:rPr>
              <a:t>Aquí va tu respuesta</a:t>
            </a:r>
            <a:endParaRPr sz="600">
              <a:solidFill>
                <a:schemeClr val="dk2"/>
              </a:solidFill>
            </a:endParaRPr>
          </a:p>
        </p:txBody>
      </p:sp>
      <p:sp>
        <p:nvSpPr>
          <p:cNvPr id="103" name="Google Shape;103;p13"/>
          <p:cNvSpPr txBox="1"/>
          <p:nvPr/>
        </p:nvSpPr>
        <p:spPr>
          <a:xfrm>
            <a:off x="3784100" y="4146975"/>
            <a:ext cx="963300" cy="231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 sz="600">
                <a:solidFill>
                  <a:schemeClr val="dk2"/>
                </a:solidFill>
              </a:rPr>
              <a:t>Aquí va tu respuesta</a:t>
            </a:r>
            <a:endParaRPr sz="600">
              <a:solidFill>
                <a:schemeClr val="dk2"/>
              </a:solidFill>
            </a:endParaRPr>
          </a:p>
        </p:txBody>
      </p:sp>
      <p:sp>
        <p:nvSpPr>
          <p:cNvPr id="104" name="Google Shape;104;p13"/>
          <p:cNvSpPr txBox="1"/>
          <p:nvPr/>
        </p:nvSpPr>
        <p:spPr>
          <a:xfrm>
            <a:off x="4825000" y="4146975"/>
            <a:ext cx="963300" cy="231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 sz="600">
                <a:solidFill>
                  <a:schemeClr val="dk2"/>
                </a:solidFill>
              </a:rPr>
              <a:t>Aquí va tu respuesta</a:t>
            </a:r>
            <a:endParaRPr sz="600">
              <a:solidFill>
                <a:schemeClr val="dk2"/>
              </a:solidFill>
            </a:endParaRPr>
          </a:p>
        </p:txBody>
      </p:sp>
      <p:sp>
        <p:nvSpPr>
          <p:cNvPr id="105" name="Google Shape;105;p13"/>
          <p:cNvSpPr txBox="1"/>
          <p:nvPr/>
        </p:nvSpPr>
        <p:spPr>
          <a:xfrm>
            <a:off x="5926400" y="4146975"/>
            <a:ext cx="963300" cy="231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 sz="600">
                <a:solidFill>
                  <a:schemeClr val="dk2"/>
                </a:solidFill>
              </a:rPr>
              <a:t>Aquí va tu respuesta</a:t>
            </a:r>
            <a:endParaRPr sz="600">
              <a:solidFill>
                <a:schemeClr val="dk2"/>
              </a:solidFill>
            </a:endParaRPr>
          </a:p>
        </p:txBody>
      </p:sp>
      <p:sp>
        <p:nvSpPr>
          <p:cNvPr id="106" name="Google Shape;106;p13"/>
          <p:cNvSpPr txBox="1"/>
          <p:nvPr/>
        </p:nvSpPr>
        <p:spPr>
          <a:xfrm>
            <a:off x="6967300" y="4146975"/>
            <a:ext cx="963300" cy="231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 sz="600">
                <a:solidFill>
                  <a:schemeClr val="dk2"/>
                </a:solidFill>
              </a:rPr>
              <a:t>Aquí va tu respuesta</a:t>
            </a:r>
            <a:endParaRPr sz="600">
              <a:solidFill>
                <a:schemeClr val="dk2"/>
              </a:solidFill>
            </a:endParaRPr>
          </a:p>
        </p:txBody>
      </p:sp>
      <p:sp>
        <p:nvSpPr>
          <p:cNvPr id="107" name="Google Shape;107;p13"/>
          <p:cNvSpPr txBox="1"/>
          <p:nvPr/>
        </p:nvSpPr>
        <p:spPr>
          <a:xfrm>
            <a:off x="8008200" y="4146975"/>
            <a:ext cx="963300" cy="231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 sz="600">
                <a:solidFill>
                  <a:schemeClr val="dk2"/>
                </a:solidFill>
              </a:rPr>
              <a:t>Aquí va tu respuesta</a:t>
            </a:r>
            <a:endParaRPr sz="600">
              <a:solidFill>
                <a:schemeClr val="dk2"/>
              </a:solidFill>
            </a:endParaRPr>
          </a:p>
        </p:txBody>
      </p:sp>
      <p:sp>
        <p:nvSpPr>
          <p:cNvPr id="108" name="Google Shape;108;p13"/>
          <p:cNvSpPr txBox="1"/>
          <p:nvPr/>
        </p:nvSpPr>
        <p:spPr>
          <a:xfrm>
            <a:off x="2836375" y="4581275"/>
            <a:ext cx="963300" cy="231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 sz="600">
                <a:solidFill>
                  <a:schemeClr val="dk2"/>
                </a:solidFill>
              </a:rPr>
              <a:t>Aquí va tu respuesta</a:t>
            </a:r>
            <a:endParaRPr sz="600">
              <a:solidFill>
                <a:schemeClr val="dk2"/>
              </a:solidFill>
            </a:endParaRPr>
          </a:p>
        </p:txBody>
      </p:sp>
      <p:sp>
        <p:nvSpPr>
          <p:cNvPr id="109" name="Google Shape;109;p13"/>
          <p:cNvSpPr txBox="1"/>
          <p:nvPr/>
        </p:nvSpPr>
        <p:spPr>
          <a:xfrm>
            <a:off x="3877275" y="4581275"/>
            <a:ext cx="963300" cy="231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 sz="600">
                <a:solidFill>
                  <a:schemeClr val="dk2"/>
                </a:solidFill>
              </a:rPr>
              <a:t>Aquí va tu respuesta</a:t>
            </a:r>
            <a:endParaRPr sz="600">
              <a:solidFill>
                <a:schemeClr val="dk2"/>
              </a:solidFill>
            </a:endParaRPr>
          </a:p>
        </p:txBody>
      </p:sp>
      <p:sp>
        <p:nvSpPr>
          <p:cNvPr id="110" name="Google Shape;110;p13"/>
          <p:cNvSpPr txBox="1"/>
          <p:nvPr/>
        </p:nvSpPr>
        <p:spPr>
          <a:xfrm>
            <a:off x="4918175" y="4581275"/>
            <a:ext cx="963300" cy="231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 sz="600">
                <a:solidFill>
                  <a:schemeClr val="dk2"/>
                </a:solidFill>
              </a:rPr>
              <a:t>Aquí va tu respuesta</a:t>
            </a:r>
            <a:endParaRPr sz="600">
              <a:solidFill>
                <a:schemeClr val="dk2"/>
              </a:solidFill>
            </a:endParaRPr>
          </a:p>
        </p:txBody>
      </p:sp>
      <p:sp>
        <p:nvSpPr>
          <p:cNvPr id="111" name="Google Shape;111;p13"/>
          <p:cNvSpPr txBox="1"/>
          <p:nvPr/>
        </p:nvSpPr>
        <p:spPr>
          <a:xfrm>
            <a:off x="6019575" y="4581275"/>
            <a:ext cx="963300" cy="231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 sz="600">
                <a:solidFill>
                  <a:schemeClr val="dk2"/>
                </a:solidFill>
              </a:rPr>
              <a:t>Aquí va tu respuesta</a:t>
            </a:r>
            <a:endParaRPr sz="600">
              <a:solidFill>
                <a:schemeClr val="dk2"/>
              </a:solidFill>
            </a:endParaRPr>
          </a:p>
        </p:txBody>
      </p:sp>
      <p:sp>
        <p:nvSpPr>
          <p:cNvPr id="112" name="Google Shape;112;p13"/>
          <p:cNvSpPr txBox="1"/>
          <p:nvPr/>
        </p:nvSpPr>
        <p:spPr>
          <a:xfrm>
            <a:off x="7060475" y="4581275"/>
            <a:ext cx="963300" cy="231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 sz="600">
                <a:solidFill>
                  <a:schemeClr val="dk2"/>
                </a:solidFill>
              </a:rPr>
              <a:t>Aquí va tu respuesta</a:t>
            </a:r>
            <a:endParaRPr sz="600">
              <a:solidFill>
                <a:schemeClr val="dk2"/>
              </a:solidFill>
            </a:endParaRPr>
          </a:p>
        </p:txBody>
      </p:sp>
      <p:sp>
        <p:nvSpPr>
          <p:cNvPr id="113" name="Google Shape;113;p13"/>
          <p:cNvSpPr txBox="1"/>
          <p:nvPr/>
        </p:nvSpPr>
        <p:spPr>
          <a:xfrm>
            <a:off x="8101375" y="4581275"/>
            <a:ext cx="963300" cy="231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 sz="600">
                <a:solidFill>
                  <a:schemeClr val="dk2"/>
                </a:solidFill>
              </a:rPr>
              <a:t>Aquí va tu respuesta</a:t>
            </a:r>
            <a:endParaRPr sz="600">
              <a:solidFill>
                <a:schemeClr val="dk2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