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743200" y="8656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</a:t>
            </a:r>
            <a:r>
              <a:rPr lang="es" sz="600">
                <a:solidFill>
                  <a:schemeClr val="dk2"/>
                </a:solidFill>
              </a:rPr>
              <a:t>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784100" y="8656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825000" y="8656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926400" y="8656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6967300" y="8656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8008200" y="8656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743200" y="11957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784100" y="11957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825000" y="11957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926400" y="11957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6967300" y="11957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8008200" y="11957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743200" y="15752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784100" y="15752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825000" y="15752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926400" y="15752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967300" y="15752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8008200" y="15752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734850" y="22847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3775750" y="22847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816650" y="22847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5918050" y="22847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6958950" y="22847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7999850" y="22847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2689800" y="26445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730700" y="26445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771600" y="26445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5873000" y="26445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6913900" y="26445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7954800" y="26445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2734850" y="306345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775750" y="306345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816650" y="306345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5918050" y="306345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6958950" y="306345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7999850" y="306345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2734850" y="34330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775750" y="34330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16650" y="34330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5918050" y="34330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6958950" y="34330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7999850" y="343302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2734850" y="37900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3775750" y="37900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816650" y="37900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5918050" y="37900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6958950" y="37900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7999850" y="3790000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2743200" y="41469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3784100" y="41469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4825000" y="41469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5926400" y="41469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6967300" y="41469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8008200" y="41469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2836375" y="45812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3877275" y="45812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4918175" y="45812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6019575" y="45812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7060475" y="45812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8101375" y="4581275"/>
            <a:ext cx="963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