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7" roundtripDataSignature="AMtx7mhesXYG5qLcZW3LP/tZXQhq0B34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0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1058175" y="2393450"/>
            <a:ext cx="1656600" cy="25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s" sz="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Aquí va tu respuesta</a:t>
            </a:r>
            <a:endParaRPr b="0" i="0" sz="6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3106050" y="2832150"/>
            <a:ext cx="665100" cy="3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s" sz="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Aquí va tu respuesta</a:t>
            </a:r>
            <a:endParaRPr b="0" i="0" sz="6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3989000" y="2832150"/>
            <a:ext cx="665100" cy="3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s" sz="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Aquí va tu respuesta</a:t>
            </a:r>
            <a:endParaRPr b="0" i="0" sz="6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3106050" y="3784175"/>
            <a:ext cx="665100" cy="3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s" sz="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Aquí va tu respuesta</a:t>
            </a:r>
            <a:endParaRPr b="0" i="0" sz="6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3989000" y="3784175"/>
            <a:ext cx="665100" cy="3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s" sz="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Aquí va tu respuesta</a:t>
            </a:r>
            <a:endParaRPr b="0" i="0" sz="6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6995775" y="2496475"/>
            <a:ext cx="1656600" cy="7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s" sz="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Aquí va tu respuesta</a:t>
            </a:r>
            <a:endParaRPr b="0" i="0" sz="6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7069200" y="3636125"/>
            <a:ext cx="1656600" cy="7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s" sz="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Aquí va tu respuesta</a:t>
            </a:r>
            <a:endParaRPr b="0" i="0" sz="6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"/>
          <p:cNvSpPr/>
          <p:nvPr/>
        </p:nvSpPr>
        <p:spPr>
          <a:xfrm>
            <a:off x="5700475" y="2440050"/>
            <a:ext cx="55500" cy="55500"/>
          </a:xfrm>
          <a:prstGeom prst="ellipse">
            <a:avLst/>
          </a:prstGeom>
          <a:solidFill>
            <a:srgbClr val="F6C46C"/>
          </a:solidFill>
          <a:ln cap="flat" cmpd="sng" w="9525">
            <a:solidFill>
              <a:srgbClr val="10487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"/>
          <p:cNvSpPr/>
          <p:nvPr/>
        </p:nvSpPr>
        <p:spPr>
          <a:xfrm>
            <a:off x="6377000" y="2544000"/>
            <a:ext cx="55500" cy="55500"/>
          </a:xfrm>
          <a:prstGeom prst="ellipse">
            <a:avLst/>
          </a:prstGeom>
          <a:solidFill>
            <a:srgbClr val="F6C46C"/>
          </a:solidFill>
          <a:ln cap="flat" cmpd="sng" w="9525">
            <a:solidFill>
              <a:srgbClr val="10487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"/>
          <p:cNvSpPr txBox="1"/>
          <p:nvPr/>
        </p:nvSpPr>
        <p:spPr>
          <a:xfrm>
            <a:off x="5200675" y="4731025"/>
            <a:ext cx="1656600" cy="26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s" sz="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Aquí va tu respuesta</a:t>
            </a:r>
            <a:endParaRPr b="0" i="0" sz="6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