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5025" y="1474025"/>
            <a:ext cx="2765400" cy="12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89300" y="1474025"/>
            <a:ext cx="2765400" cy="12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093575" y="1474025"/>
            <a:ext cx="2765400" cy="12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99000" y="3393575"/>
            <a:ext cx="19086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99000" y="3931000"/>
            <a:ext cx="19086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99000" y="4468425"/>
            <a:ext cx="19086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735750" y="3393575"/>
            <a:ext cx="27654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735750" y="3931000"/>
            <a:ext cx="27654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35750" y="4468425"/>
            <a:ext cx="27654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