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85025" y="1474025"/>
            <a:ext cx="2765400" cy="12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189300" y="1474025"/>
            <a:ext cx="2765400" cy="12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093575" y="1474025"/>
            <a:ext cx="2765400" cy="12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99000" y="3393575"/>
            <a:ext cx="1908600" cy="4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99000" y="3931000"/>
            <a:ext cx="1908600" cy="4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99000" y="4468425"/>
            <a:ext cx="1908600" cy="4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735750" y="3393575"/>
            <a:ext cx="2765400" cy="4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735750" y="3931000"/>
            <a:ext cx="2765400" cy="4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735750" y="4468425"/>
            <a:ext cx="2765400" cy="4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">
                <a:solidFill>
                  <a:schemeClr val="dk2"/>
                </a:solidFill>
              </a:rPr>
              <a:t>Aquí va tu respuesta</a:t>
            </a:r>
            <a:endParaRPr sz="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